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GIB Recovery Program: Visual Insights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Visual Data Deck on Mortality, Habitat, and Conservation Actions</a:t>
            </a:r>
          </a:p>
          <a:p>
            <a:r>
              <a:t>(2016–2024)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GIB Mortality Due to HT Power Lines (2016–2024)</a:t>
            </a:r>
          </a:p>
        </p:txBody>
      </p:sp>
      <p:pic>
        <p:nvPicPr>
          <p:cNvPr id="4" name="Picture 3" descr="GIB_Mortality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Timeline of Key Milestones in GIB Conservation</a:t>
            </a:r>
          </a:p>
        </p:txBody>
      </p:sp>
      <p:pic>
        <p:nvPicPr>
          <p:cNvPr id="4" name="Picture 3" descr="GIB_Conservation_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GIB Habitat and Renewable Energy Overlap Map</a:t>
            </a:r>
          </a:p>
        </p:txBody>
      </p:sp>
      <p:pic>
        <p:nvPicPr>
          <p:cNvPr id="4" name="Picture 3" descr="GIB_Habitat_RE_Overlap_Simplified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Predator Threats to GIB Nests (2016–2024)</a:t>
            </a:r>
          </a:p>
        </p:txBody>
      </p:sp>
      <p:pic>
        <p:nvPicPr>
          <p:cNvPr id="4" name="Picture 3" descr="GIB_Predator_Threats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52251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Captive Breeding &amp; Release Flowchart</a:t>
            </a:r>
          </a:p>
        </p:txBody>
      </p:sp>
      <p:pic>
        <p:nvPicPr>
          <p:cNvPr id="4" name="Picture 3" descr="GIB_Breeding_Release_Flow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7315200" cy="7543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